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</a:t>
            </a:r>
            <a:r>
              <a:rPr lang="ar-SA"/>
              <a:t>الثالثه</a:t>
            </a:r>
            <a:endParaRPr lang="ar-SA" dirty="0"/>
          </a:p>
          <a:p>
            <a:pPr algn="ctr"/>
            <a:r>
              <a:rPr lang="ar-SA" dirty="0"/>
              <a:t>تحليل الخطاب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Discourse and speech acts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707E2B-74A2-421D-A8E9-7CCD8B2F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593"/>
            <a:ext cx="8596668" cy="464177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Speech acts</a:t>
            </a:r>
            <a:endParaRPr lang="ar-SA" sz="2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One of the key issues in the study of pragmatics is the notion of speech acts. Speech act is the performance of several acts while saying something.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A328-FF2C-4DC4-BCCF-621ABFB0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976" y="411779"/>
            <a:ext cx="10730204" cy="801202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3D366-B226-4AD8-AF49-8F727D0FF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482402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According to Austin there are two types of speech acts: 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constatives </a:t>
            </a:r>
          </a:p>
          <a:p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perfomatives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B0D1-B163-4405-A4A5-AF739D17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280436"/>
            <a:ext cx="11073881" cy="78254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-It is raining outside.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 promise to help you.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examples are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on page 31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E479B-EA08-4B54-A828-45AEC537C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612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John Searle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FD1F1-566E-4CD3-8CD2-25148E885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8213"/>
            <a:ext cx="8596668" cy="4483150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John Searle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classifies constatives and performatives 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assertives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declarations,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directives,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commissives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expressive 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565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98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Discourse and speech acts</vt:lpstr>
      <vt:lpstr> </vt:lpstr>
      <vt:lpstr>Examples</vt:lpstr>
      <vt:lpstr>John Searle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14</cp:revision>
  <dcterms:created xsi:type="dcterms:W3CDTF">2020-03-18T12:46:15Z</dcterms:created>
  <dcterms:modified xsi:type="dcterms:W3CDTF">2020-03-21T15:33:04Z</dcterms:modified>
</cp:coreProperties>
</file>